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89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21" r:id="rId41"/>
    <p:sldId id="422" r:id="rId42"/>
    <p:sldId id="413" r:id="rId43"/>
    <p:sldId id="414" r:id="rId44"/>
    <p:sldId id="415" r:id="rId45"/>
    <p:sldId id="416" r:id="rId46"/>
    <p:sldId id="441" r:id="rId47"/>
    <p:sldId id="417" r:id="rId48"/>
    <p:sldId id="316" r:id="rId49"/>
    <p:sldId id="317" r:id="rId50"/>
    <p:sldId id="329" r:id="rId51"/>
    <p:sldId id="318" r:id="rId52"/>
    <p:sldId id="633" r:id="rId53"/>
    <p:sldId id="323" r:id="rId54"/>
    <p:sldId id="363" r:id="rId55"/>
    <p:sldId id="324" r:id="rId56"/>
    <p:sldId id="325" r:id="rId57"/>
    <p:sldId id="575" r:id="rId58"/>
    <p:sldId id="576" r:id="rId59"/>
    <p:sldId id="577" r:id="rId60"/>
    <p:sldId id="578" r:id="rId61"/>
    <p:sldId id="579" r:id="rId62"/>
    <p:sldId id="580" r:id="rId63"/>
    <p:sldId id="581" r:id="rId64"/>
    <p:sldId id="582" r:id="rId65"/>
    <p:sldId id="583" r:id="rId66"/>
    <p:sldId id="326" r:id="rId67"/>
    <p:sldId id="328" r:id="rId68"/>
    <p:sldId id="327" r:id="rId69"/>
    <p:sldId id="395" r:id="rId70"/>
    <p:sldId id="396" r:id="rId71"/>
    <p:sldId id="359" r:id="rId72"/>
    <p:sldId id="821" r:id="rId73"/>
    <p:sldId id="313" r:id="rId74"/>
    <p:sldId id="279" r:id="rId75"/>
    <p:sldId id="280" r:id="rId76"/>
    <p:sldId id="310" r:id="rId77"/>
    <p:sldId id="504" r:id="rId78"/>
    <p:sldId id="637" r:id="rId79"/>
    <p:sldId id="281" r:id="rId80"/>
    <p:sldId id="282" r:id="rId81"/>
    <p:sldId id="283" r:id="rId82"/>
    <p:sldId id="506" r:id="rId83"/>
    <p:sldId id="284" r:id="rId84"/>
    <p:sldId id="638" r:id="rId85"/>
    <p:sldId id="285" r:id="rId86"/>
    <p:sldId id="611" r:id="rId87"/>
    <p:sldId id="286" r:id="rId88"/>
    <p:sldId id="507" r:id="rId89"/>
    <p:sldId id="314" r:id="rId90"/>
    <p:sldId id="287" r:id="rId91"/>
    <p:sldId id="409" r:id="rId92"/>
    <p:sldId id="411" r:id="rId93"/>
    <p:sldId id="262" r:id="rId94"/>
    <p:sldId id="263" r:id="rId95"/>
    <p:sldId id="366" r:id="rId96"/>
    <p:sldId id="404" r:id="rId97"/>
    <p:sldId id="264" r:id="rId98"/>
    <p:sldId id="266" r:id="rId99"/>
    <p:sldId id="36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367" r:id="rId108"/>
    <p:sldId id="634" r:id="rId109"/>
    <p:sldId id="368" r:id="rId110"/>
    <p:sldId id="267" r:id="rId111"/>
    <p:sldId id="402" r:id="rId112"/>
    <p:sldId id="369" r:id="rId113"/>
    <p:sldId id="261" r:id="rId114"/>
    <p:sldId id="370" r:id="rId115"/>
    <p:sldId id="612" r:id="rId116"/>
    <p:sldId id="613" r:id="rId117"/>
    <p:sldId id="614" r:id="rId118"/>
    <p:sldId id="616" r:id="rId119"/>
    <p:sldId id="274" r:id="rId120"/>
    <p:sldId id="405" r:id="rId121"/>
    <p:sldId id="406" r:id="rId122"/>
    <p:sldId id="269" r:id="rId123"/>
    <p:sldId id="371" r:id="rId124"/>
    <p:sldId id="403" r:id="rId125"/>
    <p:sldId id="584" r:id="rId126"/>
    <p:sldId id="268" r:id="rId127"/>
    <p:sldId id="372" r:id="rId128"/>
    <p:sldId id="270" r:id="rId129"/>
    <p:sldId id="273" r:id="rId130"/>
    <p:sldId id="408" r:id="rId131"/>
    <p:sldId id="271" r:id="rId132"/>
    <p:sldId id="295" r:id="rId133"/>
    <p:sldId id="816" r:id="rId134"/>
    <p:sldId id="817" r:id="rId135"/>
    <p:sldId id="442" r:id="rId136"/>
    <p:sldId id="443" r:id="rId137"/>
    <p:sldId id="444" r:id="rId138"/>
    <p:sldId id="301" r:id="rId139"/>
    <p:sldId id="302" r:id="rId140"/>
    <p:sldId id="304" r:id="rId141"/>
    <p:sldId id="299" r:id="rId142"/>
    <p:sldId id="380" r:id="rId143"/>
    <p:sldId id="305" r:id="rId144"/>
    <p:sldId id="303" r:id="rId145"/>
    <p:sldId id="335" r:id="rId146"/>
    <p:sldId id="336" r:id="rId147"/>
    <p:sldId id="337" r:id="rId148"/>
    <p:sldId id="338" r:id="rId149"/>
    <p:sldId id="349" r:id="rId150"/>
    <p:sldId id="345" r:id="rId151"/>
    <p:sldId id="346" r:id="rId152"/>
    <p:sldId id="347" r:id="rId153"/>
    <p:sldId id="341" r:id="rId154"/>
    <p:sldId id="348" r:id="rId155"/>
    <p:sldId id="350" r:id="rId156"/>
    <p:sldId id="356" r:id="rId157"/>
    <p:sldId id="357" r:id="rId158"/>
    <p:sldId id="315" r:id="rId159"/>
    <p:sldId id="306" r:id="rId160"/>
    <p:sldId id="300" r:id="rId161"/>
    <p:sldId id="307" r:id="rId162"/>
    <p:sldId id="308" r:id="rId163"/>
    <p:sldId id="309" r:id="rId164"/>
    <p:sldId id="311" r:id="rId165"/>
    <p:sldId id="412" r:id="rId166"/>
    <p:sldId id="373" r:id="rId167"/>
    <p:sldId id="319" r:id="rId168"/>
    <p:sldId id="374" r:id="rId169"/>
    <p:sldId id="320" r:id="rId170"/>
    <p:sldId id="321" r:id="rId171"/>
    <p:sldId id="322" r:id="rId172"/>
    <p:sldId id="585" r:id="rId173"/>
    <p:sldId id="296" r:id="rId174"/>
    <p:sldId id="377" r:id="rId175"/>
    <p:sldId id="378" r:id="rId176"/>
    <p:sldId id="298" r:id="rId177"/>
    <p:sldId id="339" r:id="rId178"/>
    <p:sldId id="340" r:id="rId179"/>
    <p:sldId id="343" r:id="rId180"/>
    <p:sldId id="376" r:id="rId181"/>
    <p:sldId id="344" r:id="rId182"/>
    <p:sldId id="375" r:id="rId183"/>
    <p:sldId id="351" r:id="rId184"/>
    <p:sldId id="352" r:id="rId185"/>
    <p:sldId id="354" r:id="rId186"/>
    <p:sldId id="353" r:id="rId187"/>
    <p:sldId id="355" r:id="rId1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9"/>
    <p:restoredTop sz="97332"/>
  </p:normalViewPr>
  <p:slideViewPr>
    <p:cSldViewPr snapToGrid="0" snapToObjects="1">
      <p:cViewPr varScale="1">
        <p:scale>
          <a:sx n="124" d="100"/>
          <a:sy n="124" d="100"/>
        </p:scale>
        <p:origin x="408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2023/1/19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2023/1/19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微服務</a:t>
            </a:r>
            <a:r>
              <a:rPr lang="en" altLang="zh-TW" b="1" dirty="0"/>
              <a:t>Kubernetes</a:t>
            </a:r>
            <a:r>
              <a:rPr lang="zh-TW" altLang="en-US" b="1" dirty="0"/>
              <a:t>與</a:t>
            </a:r>
            <a:r>
              <a:rPr lang="en" altLang="zh-TW" b="1" dirty="0"/>
              <a:t>Docker</a:t>
            </a:r>
            <a:r>
              <a:rPr lang="zh-TW" altLang="en-US" b="1" dirty="0"/>
              <a:t>開發實務班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deployment/</a:t>
            </a:r>
            <a:r>
              <a:rPr lang="en-US" altLang="zh-TW" dirty="0" err="1">
                <a:latin typeface="Times New Roman" panose="02020603050405020304" pitchFamily="18" charset="0"/>
              </a:rPr>
              <a:t>servce</a:t>
            </a:r>
            <a:r>
              <a:rPr lang="en-US" altLang="zh-TW" dirty="0">
                <a:latin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</a:rPr>
              <a:t>nginx-servce.yaml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2023/1/19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strike="sngStrike" dirty="0"/>
              <a:t>宣告</a:t>
            </a:r>
            <a:r>
              <a:rPr lang="en-US" altLang="zh-CN" strike="sngStrike" dirty="0"/>
              <a:t>Docker </a:t>
            </a:r>
            <a:r>
              <a:rPr lang="zh-CN" altLang="en-US" strike="sngStrike" dirty="0"/>
              <a:t>對外提供哪些</a:t>
            </a:r>
            <a:r>
              <a:rPr lang="en-US" altLang="zh-CN" strike="sngStrike" dirty="0"/>
              <a:t>port</a:t>
            </a:r>
            <a:endParaRPr lang="en-US" altLang="zh-TW" strike="sngStrike" dirty="0"/>
          </a:p>
          <a:p>
            <a:pPr lvl="1"/>
            <a:r>
              <a:rPr lang="en-US" altLang="zh-TW" strike="sngStrike" dirty="0"/>
              <a:t>EXPOSE &lt;port&gt; [&lt;port&gt;/&lt;protocol&gt;...]</a:t>
            </a:r>
          </a:p>
          <a:p>
            <a:pPr lvl="1"/>
            <a:r>
              <a:rPr lang="zh-CN" altLang="en-US" strike="sngStrike" dirty="0"/>
              <a:t>預設為</a:t>
            </a:r>
            <a:r>
              <a:rPr lang="en-US" altLang="zh-TW" strike="sngStrike" dirty="0"/>
              <a:t> TCP port</a:t>
            </a:r>
          </a:p>
          <a:p>
            <a:pPr lvl="2"/>
            <a:r>
              <a:rPr lang="en-US" altLang="zh-TW" strike="sngStrike" dirty="0"/>
              <a:t>Ex: EXPOSE 80/TCP</a:t>
            </a:r>
          </a:p>
          <a:p>
            <a:pPr lvl="2"/>
            <a:r>
              <a:rPr lang="en-US" altLang="zh-TW" strike="sngStrike" dirty="0"/>
              <a:t>Ex: EXPOSE 8000/UDP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trike="sngStrike" dirty="0"/>
              <a:t>VOLUME</a:t>
            </a:r>
          </a:p>
          <a:p>
            <a:pPr lvl="1"/>
            <a:r>
              <a:rPr lang="zh-TW" altLang="en-US" strike="sngStrike" dirty="0"/>
              <a:t>在</a:t>
            </a:r>
            <a:r>
              <a:rPr lang="en-US" altLang="zh-TW" strike="sngStrike" dirty="0"/>
              <a:t>local</a:t>
            </a:r>
            <a:r>
              <a:rPr lang="zh-TW" altLang="en-US" strike="sngStrike" dirty="0"/>
              <a:t>端建立</a:t>
            </a:r>
            <a:r>
              <a:rPr lang="en-US" altLang="zh-TW" strike="sngStrike" dirty="0"/>
              <a:t>volume</a:t>
            </a:r>
            <a:r>
              <a:rPr lang="zh-TW" altLang="en-US" strike="sngStrike" dirty="0"/>
              <a:t>，並接到</a:t>
            </a:r>
            <a:r>
              <a:rPr lang="en-US" altLang="zh-TW" strike="sngStrike" dirty="0"/>
              <a:t>container</a:t>
            </a:r>
            <a:r>
              <a:rPr lang="zh-TW" altLang="en-US" strike="sngStrike" dirty="0"/>
              <a:t>內的 </a:t>
            </a:r>
            <a:r>
              <a:rPr lang="en-US" altLang="zh-TW" strike="sngStrike" dirty="0"/>
              <a:t>/volume1 </a:t>
            </a:r>
          </a:p>
          <a:p>
            <a:pPr lvl="1"/>
            <a:r>
              <a:rPr lang="en-US" altLang="zh-TW" strike="sngStrike" dirty="0"/>
              <a:t>VOLUME [“/volume1”] </a:t>
            </a:r>
          </a:p>
          <a:p>
            <a:pPr lvl="1"/>
            <a:r>
              <a:rPr lang="en-US" altLang="zh-TW" strike="sngStrike" dirty="0"/>
              <a:t>VOLUME [“/volume1”, “/volume2” …..]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1740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768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2F4018-B0B0-8A58-2B32-EA65F4B0117F}"/>
              </a:ext>
            </a:extLst>
          </p:cNvPr>
          <p:cNvSpPr txBox="1"/>
          <p:nvPr/>
        </p:nvSpPr>
        <p:spPr>
          <a:xfrm>
            <a:off x="8610600" y="5027924"/>
            <a:ext cx="22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URL </a:t>
            </a:r>
            <a:r>
              <a:rPr kumimoji="1" lang="zh-TW" altLang="en-US" dirty="0"/>
              <a:t>這邊設定固定</a:t>
            </a:r>
            <a:r>
              <a:rPr kumimoji="1" lang="en-US" altLang="zh-TW" dirty="0"/>
              <a:t>IP(e.g. </a:t>
            </a:r>
            <a:r>
              <a:rPr kumimoji="1" lang="zh-TW" altLang="en-US" dirty="0"/>
              <a:t>內部</a:t>
            </a:r>
            <a:r>
              <a:rPr kumimoji="1" lang="en-US" altLang="zh-TW" dirty="0"/>
              <a:t>IP)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919F8E-6B38-7583-0222-C3F85B2D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22" y="1825625"/>
            <a:ext cx="7292955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2023/1/19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4813</TotalTime>
  <Words>5192</Words>
  <Application>Microsoft Macintosh PowerPoint</Application>
  <PresentationFormat>寬螢幕</PresentationFormat>
  <Paragraphs>1181</Paragraphs>
  <Slides>187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90" baseType="lpstr">
      <vt:lpstr>Arial</vt:lpstr>
      <vt:lpstr>Times New Roman</vt:lpstr>
      <vt:lpstr>Office 佈景主題</vt:lpstr>
      <vt:lpstr>微服務Kubernetes與Docker開發實務班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Java-tomcat Dockerfile</vt:lpstr>
      <vt:lpstr>Java-tomcat build and run 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on VM1</vt:lpstr>
      <vt:lpstr>驗證kubectl 指令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299</cp:revision>
  <dcterms:created xsi:type="dcterms:W3CDTF">2020-05-19T05:29:00Z</dcterms:created>
  <dcterms:modified xsi:type="dcterms:W3CDTF">2023-01-19T08:07:44Z</dcterms:modified>
</cp:coreProperties>
</file>